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15" autoAdjust="0"/>
    <p:restoredTop sz="94660"/>
  </p:normalViewPr>
  <p:slideViewPr>
    <p:cSldViewPr snapToGrid="0">
      <p:cViewPr varScale="1">
        <p:scale>
          <a:sx n="69" d="100"/>
          <a:sy n="69" d="100"/>
        </p:scale>
        <p:origin x="84" y="5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45590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321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31257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9099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66558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49831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27608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24204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92038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23228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50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7E8B17-BD4B-4233-81D9-C3EFCF4DB4FB}" type="datetimeFigureOut">
              <a:rPr lang="ru-RU" smtClean="0"/>
              <a:t>19.01.2021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71BA4-38F1-4405-A2A0-DB28F6F2F1A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12709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2029" y="13853"/>
            <a:ext cx="10356273" cy="2793711"/>
          </a:xfrm>
        </p:spPr>
        <p:txBody>
          <a:bodyPr>
            <a:normAutofit/>
          </a:bodyPr>
          <a:lstStyle/>
          <a:p>
            <a:pPr algn="ctr"/>
            <a:r>
              <a:rPr lang="ru-RU" sz="6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Порошковые материалы </a:t>
            </a:r>
            <a:r>
              <a:rPr lang="ru-RU" sz="3600" b="1" dirty="0" smtClean="0"/>
              <a:t/>
            </a:r>
            <a:br>
              <a:rPr lang="ru-RU" sz="3600" b="1" dirty="0" smtClean="0"/>
            </a:br>
            <a:endParaRPr lang="ru-RU" sz="36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12080"/>
            <a:ext cx="12140332" cy="3035083"/>
          </a:xfrm>
        </p:spPr>
      </p:pic>
      <p:sp>
        <p:nvSpPr>
          <p:cNvPr id="7" name="TextBox 6"/>
          <p:cNvSpPr txBox="1"/>
          <p:nvPr/>
        </p:nvSpPr>
        <p:spPr>
          <a:xfrm>
            <a:off x="124692" y="2045630"/>
            <a:ext cx="3920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группы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ОЗМТ-11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Чехович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Доцент, Егорова Римма 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17113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2782" y="249382"/>
            <a:ext cx="10515600" cy="6303818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50000"/>
              </a:lnSpc>
              <a:buNone/>
            </a:pPr>
            <a:r>
              <a:rPr lang="ru-RU" sz="4000" b="1" dirty="0">
                <a:latin typeface="Times New Roman" panose="02020603050405020304" pitchFamily="18" charset="0"/>
                <a:ea typeface="Times New Roman" panose="02020603050405020304" pitchFamily="18" charset="0"/>
                <a:cs typeface="Arial" panose="020B0604020202020204" pitchFamily="34" charset="0"/>
              </a:rPr>
              <a:t>Порошковые материалы - </a:t>
            </a:r>
            <a:r>
              <a:rPr lang="ru-RU" sz="40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это материалы, изготовленные методом, порошковой металлургии — технологическим процессом, охватывающим производство порошков металлов, сплавов и металлоподобных соединении, а также изделий из них или их смесей неметаллическими порошками.</a:t>
            </a:r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val="2997195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93964"/>
            <a:ext cx="10515600" cy="6428509"/>
          </a:xfrm>
        </p:spPr>
        <p:txBody>
          <a:bodyPr>
            <a:noAutofit/>
          </a:bodyPr>
          <a:lstStyle/>
          <a:p>
            <a:pPr indent="0" algn="just">
              <a:lnSpc>
                <a:spcPct val="170000"/>
              </a:lnSpc>
              <a:buNone/>
            </a:pPr>
            <a:r>
              <a:rPr lang="ru-RU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Порошковые материалы применяются в различных областях техники в следующих случаях: когда требуются материалы (со специальными свойствами), которые невозможно получить другими методами производства, когда в результате особенностей изготовления </a:t>
            </a:r>
            <a:r>
              <a:rPr lang="ru-RU" sz="26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</a:t>
            </a:r>
            <a:r>
              <a:rPr lang="ru-RU" sz="2600" dirty="0" smtClean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орошковые материалы имеют более высокие качественные показатели, чем материалы, полученные по традиционной технологии, когда при получении изделий из порошков улучшаются технико-экономические показатели производства по сравнению с традиционной технологией.</a:t>
            </a:r>
            <a:endParaRPr lang="ru-RU" sz="2600" dirty="0"/>
          </a:p>
        </p:txBody>
      </p:sp>
    </p:spTree>
    <p:extLst>
      <p:ext uri="{BB962C8B-B14F-4D97-AF65-F5344CB8AC3E}">
        <p14:creationId xmlns:p14="http://schemas.microsoft.com/office/powerpoint/2010/main" val="14022661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Порошковые материалы классифицируются на пористые и компактные.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4"/>
            <a:ext cx="10515600" cy="4630593"/>
          </a:xfrm>
        </p:spPr>
        <p:txBody>
          <a:bodyPr>
            <a:normAutofit fontScale="77500" lnSpcReduction="20000"/>
          </a:bodyPr>
          <a:lstStyle/>
          <a:p>
            <a:pPr indent="0"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пористых материалах после окончательной обработки сохраняется до 30% пористости, и такие материалы используются преимущественно для производства фильтров и так называемых антифрикционных деталей - подшипников и втулок. Эти изделия отличаются низким коэффициентом трения и пригодны к интенсивной эксплуатации.</a:t>
            </a:r>
          </a:p>
          <a:p>
            <a:pPr indent="0" algn="just">
              <a:lnSpc>
                <a:spcPct val="150000"/>
              </a:lnSpc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Компактные порошковые материалы, характеризующиеся 2-3%-ной пористостью и получаемые из углеродистой стали, бронзы, латуни и алюминия, являются не менее востребованными в различных сферах производства. В частности, компактные порошковые материалы используются в производстве шестеренок, корпусов подшипников и различных деталей машин. 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78078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Порошковые материалы классифицируют: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750" indent="450000" algn="just">
              <a:lnSpc>
                <a:spcPct val="150000"/>
              </a:lnSpc>
              <a:buFontTx/>
              <a:buChar char="-"/>
            </a:pPr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назначению: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жаропрочные, коррозионностойкие, магнитные, антифрикционные, контактные, фрикционные и др. ;</a:t>
            </a:r>
          </a:p>
          <a:p>
            <a:pPr marL="285750" indent="450000" algn="just">
              <a:lnSpc>
                <a:spcPct val="150000"/>
              </a:lnSpc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плотности: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плотные, пористые ;</a:t>
            </a:r>
          </a:p>
          <a:p>
            <a:pPr marL="285750" indent="450000" algn="just">
              <a:lnSpc>
                <a:spcPct val="150000"/>
              </a:lnSpc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по химическому составу: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чистые материалы, сплавы;</a:t>
            </a:r>
          </a:p>
          <a:p>
            <a:pPr marL="285750" indent="450000" algn="just">
              <a:lnSpc>
                <a:spcPct val="150000"/>
              </a:lnSpc>
              <a:buFontTx/>
              <a:buChar char="-"/>
            </a:pP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 технологии получения: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спечённые,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компактированные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009928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Методы изготовления порошковых </a:t>
            </a:r>
            <a:r>
              <a:rPr lang="ru-RU" sz="36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материалов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" y="1343891"/>
            <a:ext cx="11859490" cy="5223164"/>
          </a:xfrm>
        </p:spPr>
        <p:txBody>
          <a:bodyPr>
            <a:normAutofit fontScale="62500" lnSpcReduction="20000"/>
          </a:bodyPr>
          <a:lstStyle/>
          <a:p>
            <a:pPr fontAlgn="base">
              <a:lnSpc>
                <a:spcPts val="1350"/>
              </a:lnSpc>
              <a:spcAft>
                <a:spcPts val="1350"/>
              </a:spcAft>
            </a:pPr>
            <a:endParaRPr lang="ru-RU" dirty="0" smtClean="0">
              <a:solidFill>
                <a:srgbClr val="000000"/>
              </a:solidFill>
              <a:effectLst/>
              <a:latin typeface="Tahoma" panose="020B060403050404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ctr" fontAlgn="base">
              <a:lnSpc>
                <a:spcPts val="1350"/>
              </a:lnSpc>
              <a:spcAft>
                <a:spcPts val="1350"/>
              </a:spcAft>
              <a:buNone/>
            </a:pP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Выделяют два способа получения порошков: физико-химические и механические.</a:t>
            </a:r>
          </a:p>
          <a:p>
            <a:pPr indent="450000" algn="just" fontAlgn="base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физико-химическим методам относят технологические процессы производства порошков, связанные с глубокими физико-химическими превращениями исходного сырья. В результате полученный порошок по химическому составу существенно отличается от исходного материала. К физико-химическим методам относятся: электролиз, термическая диссоциация карбонильных соединений, восстановление оксидов твердыми восстановителями и газами, метод испарения и конденсации и др.</a:t>
            </a:r>
          </a:p>
          <a:p>
            <a:pPr indent="450000" algn="just" fontAlgn="base">
              <a:lnSpc>
                <a:spcPct val="150000"/>
              </a:lnSpc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 механическими методами получения порошков понимают технологические процессы, при которых в результате действия внешних механических сил исходный металл измельчается в порошок без изменения его химического состава. Чаще всего используется измельчение твердых материалов в мельницах различных конструкций. К механическим методам относят: измельчение металла резанием, размол в шаровых мельницах, измельчение в вихревых мельницах, дробление в инерционных дробилках, распыление струи жидкого металла паром, водой, сжатым газом.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07518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Преимущества  порошковых  материалов</a:t>
            </a:r>
            <a:r>
              <a:rPr lang="ru-RU" dirty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2618" y="1524000"/>
            <a:ext cx="11166763" cy="4946073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получения материалов с резко отличающимися свойствами их составляющих: композиций из металлических и неметаллических композитов, из компонентов , не смешивающихся в расплавленном виде.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Получение материалов с особыми физическими характеристиками и структурой.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Порошковые изделия получают в виде готовых изделий, не требующих дальнейшей механической обработки.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ряде случаев спеченные материалы имеют более высокие свойства чем литые.</a:t>
            </a:r>
          </a:p>
          <a:p>
            <a:pPr algn="just">
              <a:lnSpc>
                <a:spcPct val="150000"/>
              </a:lnSpc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Возможность использования отходов производства 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000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Недостатки порошковых  материалов</a:t>
            </a:r>
            <a:r>
              <a:rPr lang="ru-RU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Изготовление  деталей  массового  использования  методом порошковой металлургии целесообразно лишь при больших масштабах производства</a:t>
            </a:r>
          </a:p>
          <a:p>
            <a:pPr algn="just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 порошковой металлургии рекомендуется для изготовления изделий простой формы и не содержащих отверстий под углом к оси заготовок, внутренних полостей, выступов и </a:t>
            </a:r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тд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1181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lumMod val="0"/>
                <a:lumOff val="100000"/>
              </a:schemeClr>
            </a:gs>
            <a:gs pos="35000">
              <a:schemeClr val="accent1">
                <a:lumMod val="0"/>
                <a:lumOff val="100000"/>
              </a:schemeClr>
            </a:gs>
            <a:gs pos="100000">
              <a:schemeClr val="accent1">
                <a:lumMod val="100000"/>
              </a:schemeClr>
            </a:gs>
          </a:gsLst>
          <a:path path="circle">
            <a:fillToRect l="50000" t="-80000" r="50000" b="18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</a:t>
            </a:r>
            <a:endParaRPr lang="ru-RU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261466"/>
          </a:xfrm>
        </p:spPr>
        <p:txBody>
          <a:bodyPr/>
          <a:lstStyle/>
          <a:p>
            <a:pPr marL="0" indent="0" algn="just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имеющихся разнообразных способов обработки металлов порошковая металлургия занимает особое место, так как позволяет получать не только изделия различных форм и назначений, но и создавать принципиально новые материалы, которые другим путем получить или очень трудно или невозможно.</a:t>
            </a:r>
          </a:p>
          <a:p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838200" y="408709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внимание!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34291" y="5224132"/>
            <a:ext cx="392083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Студент группы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ОЗМТ-11</a:t>
            </a:r>
          </a:p>
          <a:p>
            <a:r>
              <a:rPr lang="ru-RU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Чехович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А.А.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Преподаватель:</a:t>
            </a:r>
          </a:p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Доцент, Егорова Римма Викторовна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7128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</TotalTime>
  <Words>535</Words>
  <Application>Microsoft Office PowerPoint</Application>
  <PresentationFormat>Широкоэкранный</PresentationFormat>
  <Paragraphs>38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Tahoma</vt:lpstr>
      <vt:lpstr>Times New Roman</vt:lpstr>
      <vt:lpstr>Тема Office</vt:lpstr>
      <vt:lpstr>Порошковые материалы  </vt:lpstr>
      <vt:lpstr>Презентация PowerPoint</vt:lpstr>
      <vt:lpstr>Презентация PowerPoint</vt:lpstr>
      <vt:lpstr>Порошковые материалы классифицируются на пористые и компактные.</vt:lpstr>
      <vt:lpstr>Порошковые материалы классифицируют:</vt:lpstr>
      <vt:lpstr>Методы изготовления порошковых материалов</vt:lpstr>
      <vt:lpstr>Преимущества  порошковых  материалов: </vt:lpstr>
      <vt:lpstr>Недостатки порошковых  материалов:</vt:lpstr>
      <vt:lpstr>Заключение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Порошковые материалы</dc:title>
  <dc:creator>User</dc:creator>
  <cp:lastModifiedBy>User</cp:lastModifiedBy>
  <cp:revision>7</cp:revision>
  <dcterms:created xsi:type="dcterms:W3CDTF">2021-01-19T07:27:25Z</dcterms:created>
  <dcterms:modified xsi:type="dcterms:W3CDTF">2021-01-19T08:15:47Z</dcterms:modified>
</cp:coreProperties>
</file>